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9" r:id="rId3"/>
    <p:sldId id="310" r:id="rId4"/>
    <p:sldId id="299" r:id="rId6"/>
    <p:sldId id="301" r:id="rId7"/>
    <p:sldId id="311" r:id="rId8"/>
    <p:sldId id="312" r:id="rId9"/>
    <p:sldId id="304" r:id="rId10"/>
    <p:sldId id="313" r:id="rId11"/>
    <p:sldId id="314" r:id="rId12"/>
    <p:sldId id="30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4" y="769862"/>
            <a:ext cx="906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996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ngoâ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8484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7156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251" y="3463817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940" y="4595044"/>
            <a:ext cx="2612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968" y="4595044"/>
            <a:ext cx="23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nghæ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1621" y="4595408"/>
            <a:ext cx="248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2190" y="4595408"/>
            <a:ext cx="277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8471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nguû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516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c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1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803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coâ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067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cö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321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4192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caù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6205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coå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2697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côõ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89126" y="178317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03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0674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keà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321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keá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4192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keû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205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kæ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2697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89126" y="299689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keä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056" y="4072364"/>
            <a:ext cx="2255768" cy="17081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20679" y="4452956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côø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454" y="4224462"/>
            <a:ext cx="2639902" cy="14963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825778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63255" y="254834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k</a:t>
            </a:r>
            <a:endParaRPr lang="en-US" sz="8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pic>
        <p:nvPicPr>
          <p:cNvPr id="38" name="Picture 2" descr="C:\Users\Administrator\Downloads\TV1-TẬP 1\TIẾNG VIỆT 1- TẬP 1 - 007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>
            <a:fillRect/>
          </a:stretch>
        </p:blipFill>
        <p:spPr bwMode="auto">
          <a:xfrm>
            <a:off x="4405737" y="2216727"/>
            <a:ext cx="3574473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350806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50806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0805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ounded Rectangle 1"/>
          <p:cNvSpPr/>
          <p:nvPr/>
        </p:nvSpPr>
        <p:spPr>
          <a:xfrm>
            <a:off x="2590784" y="155127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ki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56142" y="281888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ke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590784" y="400382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kª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31075" y="256219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c</a:t>
            </a:r>
            <a:endParaRPr lang="en-US" sz="8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858982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8982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58982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31281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43079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443824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04807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46370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04807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71259" y="156512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ca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36617" y="283273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co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5" name="Rounded Rectangle 24"/>
          <p:cNvSpPr/>
          <p:nvPr/>
        </p:nvSpPr>
        <p:spPr>
          <a:xfrm>
            <a:off x="10571259" y="401767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…</a:t>
            </a:r>
            <a:endParaRPr lang="en-US" sz="6600" b="1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35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623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207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5861" y="1836164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coø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2789" y="183543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9598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0" y="3623135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k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5186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kó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9770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5424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keå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9313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keùo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78166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2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7353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1623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744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goõ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312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duø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8899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47809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göø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33649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ghì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06898" y="2970803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34379" y="2996899"/>
            <a:ext cx="200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5138" y="4313941"/>
            <a:ext cx="1802890" cy="18656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276" y="4730382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gaø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goâ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809" y="4123923"/>
            <a:ext cx="1511111" cy="22730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48904" y="4749290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gheá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goã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5458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5554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05554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05553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ounded Rectangle 1"/>
          <p:cNvSpPr/>
          <p:nvPr/>
        </p:nvSpPr>
        <p:spPr>
          <a:xfrm>
            <a:off x="2632990" y="155127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98348" y="2818886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632990" y="404603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9232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g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013730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3730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3730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45352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57150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457895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18878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60441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18878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85330" y="156512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50688" y="283273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VNI-Avo" pitchFamily="2" charset="0"/>
              </a:rPr>
              <a:t>go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" name="Rounded Rectangle 24"/>
          <p:cNvSpPr/>
          <p:nvPr/>
        </p:nvSpPr>
        <p:spPr>
          <a:xfrm>
            <a:off x="10585330" y="401767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  <a:endParaRPr lang="en-US" sz="5500" b="1" dirty="0"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292" y="2240885"/>
            <a:ext cx="3344057" cy="204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890" y="17454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goã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872" y="164491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guø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782" y="16175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5" y="3315556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5198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gheá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7029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ghi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3872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gheï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9531" y="4349481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7029" y="16798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370" y="0"/>
            <a:ext cx="74123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3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746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ngoâ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73492" y="1808863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ngaø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884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772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nguû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0388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ngoõ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14794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ngöï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39518" y="2983666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ngheà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ngheù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31986" y="2970803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nghó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49971" y="2996899"/>
            <a:ext cx="2008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ngheä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809" y="4445393"/>
            <a:ext cx="2851765" cy="14432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05082" y="4785032"/>
            <a:ext cx="285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ngöø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754" y="4582023"/>
            <a:ext cx="1245597" cy="13293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76403" y="4757949"/>
            <a:ext cx="347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cuû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ngheä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3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11993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11993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11992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ounded Rectangle 1"/>
          <p:cNvSpPr/>
          <p:nvPr/>
        </p:nvSpPr>
        <p:spPr>
          <a:xfrm>
            <a:off x="3139429" y="155127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3104787" y="281888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3139429" y="404603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0586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ng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520169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20169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520169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049925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61723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62468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523451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565014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23451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247699" y="156512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213057" y="283273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ngo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" name="Rounded Rectangle 24"/>
          <p:cNvSpPr/>
          <p:nvPr/>
        </p:nvSpPr>
        <p:spPr>
          <a:xfrm>
            <a:off x="10247699" y="401767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  <a:endParaRPr lang="en-US" sz="5500" b="1" dirty="0"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3168" y="1750117"/>
            <a:ext cx="2844645" cy="117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692</Words>
  <Application>WPS Presentation</Application>
  <PresentationFormat>Widescreen</PresentationFormat>
  <Paragraphs>268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VNI-Avo</vt:lpstr>
      <vt:lpstr>.VnAvant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ngoc</cp:lastModifiedBy>
  <cp:revision>155</cp:revision>
  <dcterms:created xsi:type="dcterms:W3CDTF">2020-08-07T01:41:00Z</dcterms:created>
  <dcterms:modified xsi:type="dcterms:W3CDTF">2020-08-30T01:07:33Z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